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6"/>
  </p:notesMasterIdLst>
  <p:sldIdLst>
    <p:sldId id="291" r:id="rId2"/>
    <p:sldId id="271" r:id="rId3"/>
    <p:sldId id="278" r:id="rId4"/>
    <p:sldId id="28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62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79" y="68276"/>
            <a:ext cx="3452762" cy="265004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95239" y="3474523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327182" y="4245331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245331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095941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F6BF43-FBD3-8FAD-26CE-6CE6D00EB606}"/>
              </a:ext>
            </a:extLst>
          </p:cNvPr>
          <p:cNvGrpSpPr/>
          <p:nvPr/>
        </p:nvGrpSpPr>
        <p:grpSpPr>
          <a:xfrm>
            <a:off x="9410273" y="3773779"/>
            <a:ext cx="2546711" cy="2850956"/>
            <a:chOff x="9410273" y="3773779"/>
            <a:chExt cx="2546711" cy="2850956"/>
          </a:xfrm>
        </p:grpSpPr>
        <p:pic>
          <p:nvPicPr>
            <p:cNvPr id="2" name="Picture 2" descr="Young Brown Boy Images - Free Download on Freepik">
              <a:extLst>
                <a:ext uri="{FF2B5EF4-FFF2-40B4-BE49-F238E27FC236}">
                  <a16:creationId xmlns:a16="http://schemas.microsoft.com/office/drawing/2014/main" id="{9D6856B4-C0B0-610A-14AE-B6B456B76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8494">
                          <a14:backgroundMark x1="6627" y1="31150" x2="6627" y2="31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10273" y="4341844"/>
              <a:ext cx="823931" cy="17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6E5AC4-CF10-4516-E715-D8C70CA07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2238" y="3773779"/>
              <a:ext cx="1585465" cy="2767824"/>
            </a:xfrm>
            <a:prstGeom prst="rect">
              <a:avLst/>
            </a:prstGeom>
          </p:spPr>
        </p:pic>
        <p:pic>
          <p:nvPicPr>
            <p:cNvPr id="3076" name="Picture 4" descr="Indian Girl Cartoon Images - Free Download on Freepik">
              <a:extLst>
                <a:ext uri="{FF2B5EF4-FFF2-40B4-BE49-F238E27FC236}">
                  <a16:creationId xmlns:a16="http://schemas.microsoft.com/office/drawing/2014/main" id="{3624EB60-6C93-D0D3-6FC2-0F4367EBA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9" b="98882" l="100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4949" y="4708848"/>
              <a:ext cx="912035" cy="191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435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939684" y="1888037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492740" y="1888037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62889D-B7F2-F06B-C453-E8B7CE0DCCE9}"/>
              </a:ext>
            </a:extLst>
          </p:cNvPr>
          <p:cNvSpPr/>
          <p:nvPr/>
        </p:nvSpPr>
        <p:spPr>
          <a:xfrm>
            <a:off x="3929743" y="467654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36" y="1716966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34" y="1716966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3206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417" y="1296195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455" y="1296196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0417" y="3535541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9089" y="3535542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08CCFB-8CC7-BC39-1079-AE6E81F3D302}"/>
              </a:ext>
            </a:extLst>
          </p:cNvPr>
          <p:cNvGrpSpPr/>
          <p:nvPr/>
        </p:nvGrpSpPr>
        <p:grpSpPr>
          <a:xfrm>
            <a:off x="8409648" y="3051729"/>
            <a:ext cx="690958" cy="703676"/>
            <a:chOff x="8400252" y="3077162"/>
            <a:chExt cx="690958" cy="7036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CA9FC8-4626-2AB0-5C4A-0F62C52AAD32}"/>
                </a:ext>
              </a:extLst>
            </p:cNvPr>
            <p:cNvSpPr/>
            <p:nvPr/>
          </p:nvSpPr>
          <p:spPr>
            <a:xfrm>
              <a:off x="8400252" y="3077162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92BF202-7947-89D4-30A3-D542B94FC256}"/>
                </a:ext>
              </a:extLst>
            </p:cNvPr>
            <p:cNvSpPr/>
            <p:nvPr/>
          </p:nvSpPr>
          <p:spPr>
            <a:xfrm rot="5400000">
              <a:off x="8586580" y="3291928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3E639-CCC7-2D4B-9437-8901AAC4E8C0}"/>
              </a:ext>
            </a:extLst>
          </p:cNvPr>
          <p:cNvGrpSpPr/>
          <p:nvPr/>
        </p:nvGrpSpPr>
        <p:grpSpPr>
          <a:xfrm>
            <a:off x="3138396" y="3030124"/>
            <a:ext cx="690958" cy="703676"/>
            <a:chOff x="3138396" y="3030124"/>
            <a:chExt cx="690958" cy="7036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5D0BEB-7C23-24F8-0FA6-C4846C407B68}"/>
                </a:ext>
              </a:extLst>
            </p:cNvPr>
            <p:cNvSpPr/>
            <p:nvPr/>
          </p:nvSpPr>
          <p:spPr>
            <a:xfrm>
              <a:off x="3138396" y="3030124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5759E3A-B919-F281-B552-D6DDDE0EF32C}"/>
                </a:ext>
              </a:extLst>
            </p:cNvPr>
            <p:cNvSpPr/>
            <p:nvPr/>
          </p:nvSpPr>
          <p:spPr>
            <a:xfrm rot="16200000">
              <a:off x="3248812" y="3231114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9339</TotalTime>
  <Words>22</Words>
  <Application>Microsoft Office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78</cp:revision>
  <dcterms:created xsi:type="dcterms:W3CDTF">2020-07-21T12:20:19Z</dcterms:created>
  <dcterms:modified xsi:type="dcterms:W3CDTF">2024-07-30T02:54:45Z</dcterms:modified>
</cp:coreProperties>
</file>